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6"/>
  </p:notesMasterIdLst>
  <p:sldIdLst>
    <p:sldId id="356" r:id="rId2"/>
    <p:sldId id="258" r:id="rId3"/>
    <p:sldId id="261" r:id="rId4"/>
    <p:sldId id="334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14" r:id="rId14"/>
    <p:sldId id="35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>
        <p:scale>
          <a:sx n="90" d="100"/>
          <a:sy n="90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981D0-E514-47AE-8CC5-C70179DD716A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9D004-0297-444A-9403-32D94099DA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02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ГИБКА МЕТАЛЛА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3 вопроса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428596" y="3571876"/>
            <a:ext cx="8358214" cy="26776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9. Станок для гибки труб с нагревом токами высокой частоты: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— станина;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—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механизм продольной подачи;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 —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удлинитель;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— изгибаемая труба; 5 — губки;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б, 10-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каретки; 7 - направляющие ролики;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8 -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держатель индуктора;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9 -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индуктор;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11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нажимной ролик;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каретка нажимного ролика;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13 -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винт поперечной подачи;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14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механизм поперечной подачи;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5 - конечный выключатель;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система охлаждения;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17 -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ходовой винт;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18, 20 -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рукоятки;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19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ролик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857232"/>
            <a:ext cx="600079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16936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 Правила выполнения работ при ручной </a:t>
            </a:r>
            <a:r>
              <a:rPr lang="ru-RU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гибке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металла. 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42844" y="1857364"/>
            <a:ext cx="9144000" cy="56612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dirty="0" smtClean="0"/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При изгибании листового и полосового материала в тисках разметочную риску необходимо располагать точно, без перекосов, на уровне губок тисков в сторону изгиба.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2. При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из полос и прутков деталей типа уголков, скоб разной конфигурации, крючков, колец и других деталей следует пред­варительно рассчитывать длину элементов и общую длину развертки детали, размечая при этом места изгиба.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3. При массовом изготовлении деталей типа скоб необходимо применять оправки, размеры которых соответствуют размерам элементов детали, что исключает текущую разметку мест изгиба.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47667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</a:rPr>
              <a:t>Продолжение 4 вопроса</a:t>
            </a:r>
            <a:endParaRPr lang="ru-RU" sz="3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00034" y="1285860"/>
            <a:ext cx="8143932" cy="55721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lvl="0" indent="-514350">
              <a:buAutoNum type="arabicPeriod" startAt="4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листового и полосового металла</a:t>
            </a:r>
          </a:p>
          <a:p>
            <a:pPr marL="514350" lvl="0" indent="-514350">
              <a:buAutoNum type="arabicPeriod" startAt="4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в приспособлениях необходимо строго придерживаться прилагаемых к ним инструкций.</a:t>
            </a:r>
          </a:p>
          <a:p>
            <a:pPr lvl="0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5. При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газовых или водопроводных труб любым методом шов должен располагаться внутри изгиба.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68314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5. ТИПИЧНЫЕ ДЕФЕКТЫ ПРИ ГИБКЕ,  ПРИЧИНЫ ИХ ПОЯВЛЕНИЯ И СПОСОБЫ ПРЕДУПРЕЖДЕНИЯ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178701" cy="4919793"/>
        </p:xfrm>
        <a:graphic>
          <a:graphicData uri="http://schemas.openxmlformats.org/drawingml/2006/table">
            <a:tbl>
              <a:tblPr/>
              <a:tblGrid>
                <a:gridCol w="2145233"/>
                <a:gridCol w="2413387"/>
                <a:gridCol w="3620081"/>
              </a:tblGrid>
              <a:tr h="259707">
                <a:tc>
                  <a:txBody>
                    <a:bodyPr/>
                    <a:lstStyle/>
                    <a:p>
                      <a:pPr marL="2165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Дефект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Причины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83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2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Способ предупреждения</a:t>
                      </a:r>
                      <a:endParaRPr lang="ru-RU" sz="16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9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изгибании </a:t>
                      </a:r>
                      <a:r>
                        <a:rPr lang="ru-RU" sz="16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уголка из </a:t>
                      </a:r>
                      <a:r>
                        <a:rPr lang="ru-RU" sz="1600" b="1" spc="-3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поло</a:t>
                      </a:r>
                      <a:r>
                        <a:rPr lang="ru-RU" sz="16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сы </a:t>
                      </a:r>
                      <a:r>
                        <a:rPr lang="ru-RU" sz="16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он </a:t>
                      </a:r>
                      <a:r>
                        <a:rPr lang="ru-RU" sz="16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получился перекошен</a:t>
                      </a:r>
                      <a:r>
                        <a:rPr lang="ru-RU" sz="1600" b="1" spc="-5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ным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Неправильное </a:t>
                      </a: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закрепление </a:t>
                      </a:r>
                      <a:r>
                        <a:rPr lang="ru-RU" sz="16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заготовки в </a:t>
                      </a:r>
                      <a:r>
                        <a:rPr lang="ru-RU" sz="16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тисках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8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Закреплять полосу так, чтобы риска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разметки точно располагалась по </a:t>
                      </a:r>
                      <a:r>
                        <a:rPr lang="ru-RU" sz="16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уровню губок тисков. </a:t>
                      </a:r>
                      <a:r>
                        <a:rPr lang="ru-RU" sz="1600" b="1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Перпендикуляр</a:t>
                      </a:r>
                      <a:r>
                        <a:rPr lang="ru-RU" sz="16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ность </a:t>
                      </a: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полосы губкам тисков проверять </a:t>
                      </a:r>
                      <a:r>
                        <a:rPr lang="ru-RU" sz="16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угольником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3205">
                <a:tc>
                  <a:txBody>
                    <a:bodyPr/>
                    <a:lstStyle/>
                    <a:p>
                      <a:pPr indent="31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Размеры </a:t>
                      </a:r>
                      <a:r>
                        <a:rPr lang="ru-RU" sz="16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изо</a:t>
                      </a:r>
                      <a:r>
                        <a:rPr lang="ru-RU" sz="16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гнутой </a:t>
                      </a:r>
                      <a:r>
                        <a:rPr lang="ru-RU" sz="16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 </a:t>
                      </a:r>
                      <a:r>
                        <a:rPr lang="ru-RU" sz="16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</a:t>
                      </a:r>
                      <a:r>
                        <a:rPr lang="ru-RU" sz="1600" b="1" spc="-3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соответству</a:t>
                      </a:r>
                      <a:r>
                        <a:rPr lang="ru-RU" sz="1600" b="1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ют </a:t>
                      </a:r>
                      <a:r>
                        <a:rPr lang="ru-RU" sz="16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заданным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1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Неточный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рас</a:t>
                      </a:r>
                      <a:r>
                        <a:rPr lang="ru-RU" sz="1600" b="1" spc="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чет </a:t>
                      </a:r>
                      <a:r>
                        <a:rPr lang="ru-RU" sz="1600" b="1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развертки, </a:t>
                      </a:r>
                      <a:r>
                        <a:rPr lang="ru-RU" sz="16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неправильно </a:t>
                      </a:r>
                      <a:r>
                        <a:rPr lang="ru-RU" sz="16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выбрана оправка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Расчет развертки детали производить с </a:t>
                      </a: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учетом припуска на загиб и </a:t>
                      </a:r>
                      <a:r>
                        <a:rPr lang="ru-RU" sz="16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последующую </a:t>
                      </a: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обработку. Точно производить </a:t>
                      </a:r>
                      <a:r>
                        <a:rPr lang="ru-RU" sz="16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разметку мест изгиба. Применять оправки, точно соответствующие </a:t>
                      </a:r>
                      <a:r>
                        <a:rPr lang="ru-RU" sz="16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</a:t>
                      </a:r>
                      <a:r>
                        <a:rPr lang="ru-RU" sz="1600" b="1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данным </a:t>
                      </a:r>
                      <a:r>
                        <a:rPr lang="ru-RU" sz="16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размерам детали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16575">
                <a:tc>
                  <a:txBody>
                    <a:bodyPr/>
                    <a:lstStyle/>
                    <a:p>
                      <a:pPr indent="31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Вмятины' (</a:t>
                      </a:r>
                      <a:r>
                        <a:rPr lang="ru-RU" sz="16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тре</a:t>
                      </a:r>
                      <a:r>
                        <a:rPr lang="ru-RU" sz="1600" b="1" spc="-3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щины</a:t>
                      </a:r>
                      <a:r>
                        <a:rPr lang="ru-RU" sz="16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 при </a:t>
                      </a:r>
                      <a:r>
                        <a:rPr lang="ru-RU" sz="1600" b="1" spc="-3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</a:t>
                      </a:r>
                      <a:r>
                        <a:rPr lang="ru-RU" sz="1600" b="1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гибании </a:t>
                      </a:r>
                      <a:r>
                        <a:rPr lang="ru-RU" sz="16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трубы </a:t>
                      </a:r>
                      <a:r>
                        <a:rPr lang="ru-RU" sz="16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наполнителем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Труба </a:t>
                      </a:r>
                      <a:r>
                        <a:rPr lang="ru-RU" sz="16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недостаточно </a:t>
                      </a:r>
                      <a:r>
                        <a:rPr lang="ru-RU" sz="16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плотно </a:t>
                      </a:r>
                      <a:r>
                        <a:rPr lang="ru-RU" sz="16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набита </a:t>
                      </a:r>
                      <a:r>
                        <a:rPr lang="ru-RU" sz="1600" b="1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напол</a:t>
                      </a:r>
                      <a:r>
                        <a:rPr lang="ru-RU" sz="16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нителем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Трубу при заполнении наполнителем </a:t>
                      </a:r>
                      <a:r>
                        <a:rPr lang="ru-RU" sz="16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(сухим песком) располагать </a:t>
                      </a:r>
                      <a:r>
                        <a:rPr lang="ru-RU" sz="16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вертикаль</a:t>
                      </a:r>
                      <a:r>
                        <a:rPr lang="ru-RU" sz="16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но</a:t>
                      </a:r>
                      <a:r>
                        <a:rPr lang="ru-RU" sz="16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Постукивать по трубе со всех </a:t>
                      </a:r>
                      <a:r>
                        <a:rPr lang="ru-RU" sz="16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сто</a:t>
                      </a:r>
                      <a:r>
                        <a:rPr lang="ru-RU" sz="1600" b="1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рон </a:t>
                      </a:r>
                      <a:r>
                        <a:rPr lang="ru-RU" sz="16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молотком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210" y="2038871"/>
            <a:ext cx="6291617" cy="1170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470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5486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Сущность и виды гибки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42844" y="1071546"/>
            <a:ext cx="9144000" cy="62373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Гибкой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(изгибанием) называется операция, в результате которой заготовка принимает требуемую форму (конфигурацию) и размеры за счет растяжения наружных слоев металла и сжатия внутренних.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Общая длина заготовок при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с закруглениями подсчитывается по следующей формуле: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где                               - длина прямолинейных участков заготовки;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000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,....,</a:t>
            </a:r>
            <a:r>
              <a:rPr lang="en-US" sz="2000" b="1" i="1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000" b="1" i="1" baseline="-25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радиусы соответствующих закруглений;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...,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углы загиба.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Гибка может выполняться вручную, с применением различных гибочных приспособлений и при помощи специальных гибочных машин.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786058"/>
            <a:ext cx="746033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3643314"/>
            <a:ext cx="201622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9098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ИНСТРУМЕНТЫ, ПРИСПОСОБЛЕНИЯ И МАТЕРИАЛЫ, ПРИМЕНЯЕМЫЕ ПРИ ГИБКЕ</a:t>
            </a:r>
            <a:endParaRPr lang="ru-RU" sz="2200" dirty="0" smtClean="0">
              <a:solidFill>
                <a:srgbClr val="C00000"/>
              </a:solidFill>
            </a:endParaRP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357158" y="5572140"/>
            <a:ext cx="850109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1. Гибка на оправке: </a:t>
            </a: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а-в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последовательность выполнения операции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35729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 качестве инструментов при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листового материала 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толщиной от 0,5 мм, полосового и пруткового материала толщиной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до 6,0 мм применяют стальные слесарные молотки с 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квадратными и круглыми бойками массой от 500 до 1000 г,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молотки с мягкими вставками, деревянные молотки,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плоскогубцы и круглогубцы.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212976"/>
            <a:ext cx="7460332" cy="21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71472" y="5286388"/>
            <a:ext cx="8001056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2.Плоскогубцы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Рис. 3. Круглогубцы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000108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Плоскогубцы и круглогубцы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применяют при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профильного проката толщиной менее 0,5 мм и проволоки.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276872"/>
            <a:ext cx="8424936" cy="2175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79512" y="5103674"/>
            <a:ext cx="8712968" cy="14465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4. Приспособление для гибки рамки ножовочного станка: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а, б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схемы применения приспособления; в - готовая рамка;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рычаг;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ролик;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3 -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заготовка;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оправка;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А, Б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соответственно верхнее и нижнее положения рычага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714356"/>
            <a:ext cx="8212902" cy="4108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929322" y="2143116"/>
            <a:ext cx="2843808" cy="15696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5. Приспособление для гибки кольца 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357298"/>
            <a:ext cx="5678372" cy="2359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0034" y="3714752"/>
            <a:ext cx="8001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Гибку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труб в горячем состоянии выполняют после предварительного нагрева токами высокой частоты (ТВЧ), в пламенных печах или горнах,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газоацетиленовыми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горелками или паяльными лампами непосредственно на месте гибки. 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Наполнители при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гибке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труб выбирают в зависимости от материала трубы, ее размеров и способа гибки. В качестве наполнителей используют:  песок или канифоль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3.МЕХАНИЗАЦИЯ ПРИ ГИБКЕ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714348" y="5143512"/>
            <a:ext cx="7820942" cy="1077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6. Листогибочные вальцы: 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механизм привода;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верхний валок;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изгибаемый лист;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плита; 5 – нижний валок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500174"/>
            <a:ext cx="5357850" cy="3589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3 вопроса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076056" y="3717032"/>
            <a:ext cx="4067944" cy="26776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7. Листогибочный пресс: </a:t>
            </a:r>
          </a:p>
          <a:p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общий вид; б - конструктивная схема; в - формы изгибаемого профиля;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рама ползуна;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пуансон;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матрица;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подкладка; 5 - плита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6672"/>
            <a:ext cx="4752528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3 вопроса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5473005"/>
            <a:ext cx="9144000" cy="13849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8. Роликовый гибочный станок: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-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трехроликовый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рукоятка;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верхний ролик;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3,4-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нажимные ролики; 5 - прижи­мы;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-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четырехроликовый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станина;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2,8-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рукоятки;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3, 5 -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ведущие ролики;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4,7 -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нажимные ролики;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заготовка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748883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806</TotalTime>
  <Words>787</Words>
  <Application>Microsoft Office PowerPoint</Application>
  <PresentationFormat>Экран (4:3)</PresentationFormat>
  <Paragraphs>72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ГИБКА МЕТАЛЛА</vt:lpstr>
      <vt:lpstr>     1. Сущность и виды гибки</vt:lpstr>
      <vt:lpstr>       2. ИНСТРУМЕНТЫ, ПРИСПОСОБЛЕНИЯ И МАТЕРИАЛЫ, ПРИМЕНЯЕМЫЕ ПРИ ГИБКЕ</vt:lpstr>
      <vt:lpstr>Продолжение 2 вопроса</vt:lpstr>
      <vt:lpstr>Продолжение 2 вопроса</vt:lpstr>
      <vt:lpstr>Продолжение 2 вопроса</vt:lpstr>
      <vt:lpstr>3.МЕХАНИЗАЦИЯ ПРИ ГИБКЕ</vt:lpstr>
      <vt:lpstr>Продолжение 3 вопроса</vt:lpstr>
      <vt:lpstr>Продолжение 3 вопроса</vt:lpstr>
      <vt:lpstr>Продолжение 3 вопроса</vt:lpstr>
      <vt:lpstr>     4. Правила выполнения работ при ручной гибке металла. </vt:lpstr>
      <vt:lpstr>     Продолжение 4 вопроса</vt:lpstr>
      <vt:lpstr>  5. ТИПИЧНЫЕ ДЕФЕКТЫ ПРИ ГИБКЕ,  ПРИЧИНЫ ИХ ПОЯВЛЕНИЯ И СПОСОБЫ ПРЕДУПРЕЖДЕНИЯ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Admin</cp:lastModifiedBy>
  <cp:revision>88</cp:revision>
  <dcterms:created xsi:type="dcterms:W3CDTF">2011-07-14T12:34:11Z</dcterms:created>
  <dcterms:modified xsi:type="dcterms:W3CDTF">2023-01-20T07:14:25Z</dcterms:modified>
</cp:coreProperties>
</file>